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60" r:id="rId6"/>
    <p:sldId id="261" r:id="rId7"/>
    <p:sldId id="265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71E33"/>
    <a:srgbClr val="A3C4FF"/>
    <a:srgbClr val="FFDC6D"/>
    <a:srgbClr val="DA0000"/>
    <a:srgbClr val="DDF2FF"/>
    <a:srgbClr val="D5F1FF"/>
    <a:srgbClr val="008000"/>
    <a:srgbClr val="FFFF8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5405895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1670746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0948100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267420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7493486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0681697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8056710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5014187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6307157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3826966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1234717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ACBC-FFC6-45AC-8B2E-C83854498829}" type="datetimeFigureOut">
              <a:rPr lang="sk-SK" smtClean="0"/>
              <a:pPr/>
              <a:t>14. 4. 2020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85046-4B48-4D9A-B7DC-03849F25328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830157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597200" y="908720"/>
            <a:ext cx="79496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7200" b="1" cap="none" spc="0" dirty="0" smtClean="0">
                <a:ln w="11430"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Rozsvieť si semafor</a:t>
            </a:r>
          </a:p>
          <a:p>
            <a:pPr algn="ctr"/>
            <a:r>
              <a:rPr lang="sk-SK" sz="3600" b="1" dirty="0" smtClean="0">
                <a:ln w="1143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(sčítanie s prechodom do 100)</a:t>
            </a:r>
            <a:endParaRPr lang="sk-SK" sz="3200" b="1" cap="none" spc="0" dirty="0">
              <a:ln w="1143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2771800" y="3717032"/>
            <a:ext cx="5976664" cy="1440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Klikáme na správny výsledok.</a:t>
            </a:r>
            <a:endParaRPr lang="sk-SK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117161"/>
            <a:ext cx="1656184" cy="183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847" y="3256461"/>
            <a:ext cx="757658" cy="7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487" y="4019007"/>
            <a:ext cx="757658" cy="7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Skupina 6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" name="Obdĺžnik 3"/>
            <p:cNvSpPr/>
            <p:nvPr/>
          </p:nvSpPr>
          <p:spPr>
            <a:xfrm>
              <a:off x="258325" y="5961474"/>
              <a:ext cx="497251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sk-SK" sz="4000" b="1" cap="none" spc="0" dirty="0" smtClean="0">
                  <a:ln w="11430">
                    <a:solidFill>
                      <a:srgbClr val="071E33"/>
                    </a:solidFill>
                  </a:ln>
                  <a:solidFill>
                    <a:srgbClr val="071E33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mienne" panose="04000508060000020003" pitchFamily="82" charset="0"/>
                </a:rPr>
                <a:t>JH</a:t>
              </a:r>
              <a:endParaRPr lang="sk-SK" sz="4000" b="1" cap="none" spc="0" dirty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mienne" panose="04000508060000020003" pitchFamily="82" charset="0"/>
              </a:endParaRPr>
            </a:p>
          </p:txBody>
        </p:sp>
        <p:sp>
          <p:nvSpPr>
            <p:cNvPr id="11" name="Rám 10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396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52400" prst="convex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>
                <a:solidFill>
                  <a:schemeClr val="tx1"/>
                </a:solidFill>
              </a:endParaRPr>
            </a:p>
          </p:txBody>
        </p:sp>
      </p:grpSp>
      <p:sp>
        <p:nvSpPr>
          <p:cNvPr id="6" name="Tlačidlo akcie: Dopredu alebo Ďalej 5">
            <a:hlinkClick r:id="" action="ppaction://hlinkshowjump?jump=nextslide" highlightClick="1"/>
          </p:cNvPr>
          <p:cNvSpPr/>
          <p:nvPr/>
        </p:nvSpPr>
        <p:spPr>
          <a:xfrm>
            <a:off x="7956376" y="6381328"/>
            <a:ext cx="590437" cy="360040"/>
          </a:xfrm>
          <a:prstGeom prst="actionButtonForwardNext">
            <a:avLst/>
          </a:prstGeom>
          <a:solidFill>
            <a:srgbClr val="A3C4FF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1038326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ĺžnik 3"/>
          <p:cNvSpPr/>
          <p:nvPr/>
        </p:nvSpPr>
        <p:spPr>
          <a:xfrm>
            <a:off x="751710" y="548680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39 + 7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Skupina 2"/>
          <p:cNvGrpSpPr/>
          <p:nvPr/>
        </p:nvGrpSpPr>
        <p:grpSpPr>
          <a:xfrm>
            <a:off x="539552" y="1628800"/>
            <a:ext cx="1292278" cy="1422288"/>
            <a:chOff x="687434" y="3362350"/>
            <a:chExt cx="1580310" cy="16247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Ovál 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9" name="Ovál 8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8" name="Ovál 7"/>
          <p:cNvSpPr/>
          <p:nvPr/>
        </p:nvSpPr>
        <p:spPr>
          <a:xfrm>
            <a:off x="96773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/>
          <p:cNvSpPr/>
          <p:nvPr/>
        </p:nvSpPr>
        <p:spPr>
          <a:xfrm>
            <a:off x="96773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Zaoblený obdĺžnik 1"/>
          <p:cNvSpPr/>
          <p:nvPr/>
        </p:nvSpPr>
        <p:spPr>
          <a:xfrm>
            <a:off x="204785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Zaoblený obdĺžnik 10"/>
          <p:cNvSpPr/>
          <p:nvPr/>
        </p:nvSpPr>
        <p:spPr>
          <a:xfrm>
            <a:off x="204785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Skupina 12"/>
          <p:cNvGrpSpPr/>
          <p:nvPr/>
        </p:nvGrpSpPr>
        <p:grpSpPr>
          <a:xfrm>
            <a:off x="3419872" y="1628800"/>
            <a:ext cx="1292278" cy="1422288"/>
            <a:chOff x="687434" y="3362350"/>
            <a:chExt cx="1580310" cy="16247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Ovál 1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6" name="Ovál 15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17" name="Ovál 16"/>
          <p:cNvSpPr/>
          <p:nvPr/>
        </p:nvSpPr>
        <p:spPr>
          <a:xfrm>
            <a:off x="384805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vál 17"/>
          <p:cNvSpPr/>
          <p:nvPr/>
        </p:nvSpPr>
        <p:spPr>
          <a:xfrm>
            <a:off x="384805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Zaoblený obdĺžnik 18"/>
          <p:cNvSpPr/>
          <p:nvPr/>
        </p:nvSpPr>
        <p:spPr>
          <a:xfrm>
            <a:off x="492817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Zaoblený obdĺžnik 19"/>
          <p:cNvSpPr/>
          <p:nvPr/>
        </p:nvSpPr>
        <p:spPr>
          <a:xfrm>
            <a:off x="492817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Zaoblený obdĺžnik 20"/>
          <p:cNvSpPr/>
          <p:nvPr/>
        </p:nvSpPr>
        <p:spPr>
          <a:xfrm>
            <a:off x="3632030" y="548680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56 + 7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Skupina 21"/>
          <p:cNvGrpSpPr/>
          <p:nvPr/>
        </p:nvGrpSpPr>
        <p:grpSpPr>
          <a:xfrm>
            <a:off x="6304058" y="1637448"/>
            <a:ext cx="1292278" cy="1422288"/>
            <a:chOff x="687434" y="3362350"/>
            <a:chExt cx="1580310" cy="16247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" name="Ovál 23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25" name="Ovál 24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26" name="Ovál 25"/>
          <p:cNvSpPr/>
          <p:nvPr/>
        </p:nvSpPr>
        <p:spPr>
          <a:xfrm>
            <a:off x="6732240" y="180632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vál 26"/>
          <p:cNvSpPr/>
          <p:nvPr/>
        </p:nvSpPr>
        <p:spPr>
          <a:xfrm>
            <a:off x="6732240" y="238926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Zaoblený obdĺžnik 27"/>
          <p:cNvSpPr/>
          <p:nvPr/>
        </p:nvSpPr>
        <p:spPr>
          <a:xfrm>
            <a:off x="7812360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Zaoblený obdĺžnik 28"/>
          <p:cNvSpPr/>
          <p:nvPr/>
        </p:nvSpPr>
        <p:spPr>
          <a:xfrm>
            <a:off x="7812360" y="17090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aoblený obdĺžnik 29"/>
          <p:cNvSpPr/>
          <p:nvPr/>
        </p:nvSpPr>
        <p:spPr>
          <a:xfrm>
            <a:off x="6516216" y="557328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48 + 6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Skupina 30"/>
          <p:cNvGrpSpPr/>
          <p:nvPr/>
        </p:nvGrpSpPr>
        <p:grpSpPr>
          <a:xfrm>
            <a:off x="490558" y="4653136"/>
            <a:ext cx="1292278" cy="1422288"/>
            <a:chOff x="687434" y="3362350"/>
            <a:chExt cx="1580310" cy="1624752"/>
          </a:xfrm>
        </p:grpSpPr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3" name="Ovál 32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34" name="Ovál 33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35" name="Ovál 34"/>
          <p:cNvSpPr/>
          <p:nvPr/>
        </p:nvSpPr>
        <p:spPr>
          <a:xfrm>
            <a:off x="9187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Ovál 35"/>
          <p:cNvSpPr/>
          <p:nvPr/>
        </p:nvSpPr>
        <p:spPr>
          <a:xfrm>
            <a:off x="9187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7" name="Zaoblený obdĺžnik 36"/>
          <p:cNvSpPr/>
          <p:nvPr/>
        </p:nvSpPr>
        <p:spPr>
          <a:xfrm>
            <a:off x="1998860" y="537276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Zaoblený obdĺžnik 37"/>
          <p:cNvSpPr/>
          <p:nvPr/>
        </p:nvSpPr>
        <p:spPr>
          <a:xfrm>
            <a:off x="1998860" y="472469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Zaoblený obdĺžnik 38"/>
          <p:cNvSpPr/>
          <p:nvPr/>
        </p:nvSpPr>
        <p:spPr>
          <a:xfrm>
            <a:off x="702716" y="3573016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55 + 8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3419872" y="4671008"/>
            <a:ext cx="1292278" cy="1422288"/>
            <a:chOff x="687434" y="3362350"/>
            <a:chExt cx="1580310" cy="1624752"/>
          </a:xfrm>
        </p:grpSpPr>
        <p:pic>
          <p:nvPicPr>
            <p:cNvPr id="4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Ovál 46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8" name="Ovál 47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49" name="Ovál 48"/>
          <p:cNvSpPr/>
          <p:nvPr/>
        </p:nvSpPr>
        <p:spPr>
          <a:xfrm>
            <a:off x="3848054" y="483988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vál 49"/>
          <p:cNvSpPr/>
          <p:nvPr/>
        </p:nvSpPr>
        <p:spPr>
          <a:xfrm>
            <a:off x="3848054" y="542282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1" name="Zaoblený obdĺžnik 50"/>
          <p:cNvSpPr/>
          <p:nvPr/>
        </p:nvSpPr>
        <p:spPr>
          <a:xfrm>
            <a:off x="4928174" y="47430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aoblený obdĺžnik 51"/>
          <p:cNvSpPr/>
          <p:nvPr/>
        </p:nvSpPr>
        <p:spPr>
          <a:xfrm>
            <a:off x="4928174" y="539928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Zaoblený obdĺžnik 52"/>
          <p:cNvSpPr/>
          <p:nvPr/>
        </p:nvSpPr>
        <p:spPr>
          <a:xfrm>
            <a:off x="3632030" y="3590888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88 + 4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Skupina 53"/>
          <p:cNvGrpSpPr/>
          <p:nvPr/>
        </p:nvGrpSpPr>
        <p:grpSpPr>
          <a:xfrm>
            <a:off x="6304058" y="4653136"/>
            <a:ext cx="1292278" cy="1422288"/>
            <a:chOff x="687434" y="3362350"/>
            <a:chExt cx="1580310" cy="1624752"/>
          </a:xfrm>
        </p:grpSpPr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Ovál 55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57" name="Ovál 56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58" name="Ovál 57"/>
          <p:cNvSpPr/>
          <p:nvPr/>
        </p:nvSpPr>
        <p:spPr>
          <a:xfrm>
            <a:off x="67322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9" name="Ovál 58"/>
          <p:cNvSpPr/>
          <p:nvPr/>
        </p:nvSpPr>
        <p:spPr>
          <a:xfrm>
            <a:off x="67322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0" name="Zaoblený obdĺžnik 59"/>
          <p:cNvSpPr/>
          <p:nvPr/>
        </p:nvSpPr>
        <p:spPr>
          <a:xfrm>
            <a:off x="7812360" y="537276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Zaoblený obdĺžnik 60"/>
          <p:cNvSpPr/>
          <p:nvPr/>
        </p:nvSpPr>
        <p:spPr>
          <a:xfrm>
            <a:off x="7812360" y="472469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Zaoblený obdĺžnik 61"/>
          <p:cNvSpPr/>
          <p:nvPr/>
        </p:nvSpPr>
        <p:spPr>
          <a:xfrm>
            <a:off x="6516216" y="3573016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62 + 9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ám 6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966"/>
            </a:avLst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152400" prst="convex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74" name="Tlačidlo akcie: Dopredu alebo Ďalej 73">
            <a:hlinkClick r:id="" action="ppaction://hlinkshowjump?jump=nextslide" highlightClick="1"/>
          </p:cNvPr>
          <p:cNvSpPr/>
          <p:nvPr/>
        </p:nvSpPr>
        <p:spPr>
          <a:xfrm>
            <a:off x="7956376" y="6381328"/>
            <a:ext cx="590437" cy="360040"/>
          </a:xfrm>
          <a:prstGeom prst="actionButtonForwardNext">
            <a:avLst/>
          </a:prstGeom>
          <a:solidFill>
            <a:srgbClr val="A3C4FF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5087726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  <p:bldP spid="2" grpId="0" animBg="1"/>
      <p:bldP spid="11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/>
          <p:nvPr/>
        </p:nvGrpSpPr>
        <p:grpSpPr>
          <a:xfrm>
            <a:off x="539552" y="1628800"/>
            <a:ext cx="1292278" cy="1422288"/>
            <a:chOff x="687434" y="3362350"/>
            <a:chExt cx="1580310" cy="16247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Ovál 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9" name="Ovál 8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8" name="Ovál 7"/>
          <p:cNvSpPr/>
          <p:nvPr/>
        </p:nvSpPr>
        <p:spPr>
          <a:xfrm>
            <a:off x="96773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/>
          <p:cNvSpPr/>
          <p:nvPr/>
        </p:nvSpPr>
        <p:spPr>
          <a:xfrm>
            <a:off x="96773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Zaoblený obdĺžnik 1"/>
          <p:cNvSpPr/>
          <p:nvPr/>
        </p:nvSpPr>
        <p:spPr>
          <a:xfrm>
            <a:off x="204785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Zaoblený obdĺžnik 10"/>
          <p:cNvSpPr/>
          <p:nvPr/>
        </p:nvSpPr>
        <p:spPr>
          <a:xfrm>
            <a:off x="204785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aoblený obdĺžnik 3"/>
          <p:cNvSpPr/>
          <p:nvPr/>
        </p:nvSpPr>
        <p:spPr>
          <a:xfrm>
            <a:off x="751710" y="548680"/>
            <a:ext cx="219600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37 + 8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Skupina 12"/>
          <p:cNvGrpSpPr/>
          <p:nvPr/>
        </p:nvGrpSpPr>
        <p:grpSpPr>
          <a:xfrm>
            <a:off x="3419872" y="1628800"/>
            <a:ext cx="1292278" cy="1422288"/>
            <a:chOff x="687434" y="3362350"/>
            <a:chExt cx="1580310" cy="16247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Ovál 1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6" name="Ovál 15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17" name="Ovál 16"/>
          <p:cNvSpPr/>
          <p:nvPr/>
        </p:nvSpPr>
        <p:spPr>
          <a:xfrm>
            <a:off x="384805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vál 17"/>
          <p:cNvSpPr/>
          <p:nvPr/>
        </p:nvSpPr>
        <p:spPr>
          <a:xfrm>
            <a:off x="384805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Zaoblený obdĺžnik 18"/>
          <p:cNvSpPr/>
          <p:nvPr/>
        </p:nvSpPr>
        <p:spPr>
          <a:xfrm>
            <a:off x="492817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Zaoblený obdĺžnik 19"/>
          <p:cNvSpPr/>
          <p:nvPr/>
        </p:nvSpPr>
        <p:spPr>
          <a:xfrm>
            <a:off x="492817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Zaoblený obdĺžnik 20"/>
          <p:cNvSpPr/>
          <p:nvPr/>
        </p:nvSpPr>
        <p:spPr>
          <a:xfrm>
            <a:off x="3632030" y="548680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 + 6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Skupina 21"/>
          <p:cNvGrpSpPr/>
          <p:nvPr/>
        </p:nvGrpSpPr>
        <p:grpSpPr>
          <a:xfrm>
            <a:off x="6304058" y="1637448"/>
            <a:ext cx="1292278" cy="1422288"/>
            <a:chOff x="687434" y="3362350"/>
            <a:chExt cx="1580310" cy="16247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" name="Ovál 23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25" name="Ovál 24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26" name="Ovál 25"/>
          <p:cNvSpPr/>
          <p:nvPr/>
        </p:nvSpPr>
        <p:spPr>
          <a:xfrm>
            <a:off x="6732240" y="180632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vál 26"/>
          <p:cNvSpPr/>
          <p:nvPr/>
        </p:nvSpPr>
        <p:spPr>
          <a:xfrm>
            <a:off x="6732240" y="238926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Zaoblený obdĺžnik 27"/>
          <p:cNvSpPr/>
          <p:nvPr/>
        </p:nvSpPr>
        <p:spPr>
          <a:xfrm>
            <a:off x="7812360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Zaoblený obdĺžnik 28"/>
          <p:cNvSpPr/>
          <p:nvPr/>
        </p:nvSpPr>
        <p:spPr>
          <a:xfrm>
            <a:off x="7812360" y="17090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aoblený obdĺžnik 29"/>
          <p:cNvSpPr/>
          <p:nvPr/>
        </p:nvSpPr>
        <p:spPr>
          <a:xfrm>
            <a:off x="6516216" y="557328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66 + 6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Skupina 30"/>
          <p:cNvGrpSpPr/>
          <p:nvPr/>
        </p:nvGrpSpPr>
        <p:grpSpPr>
          <a:xfrm>
            <a:off x="490558" y="4653136"/>
            <a:ext cx="1292278" cy="1422288"/>
            <a:chOff x="687434" y="3362350"/>
            <a:chExt cx="1580310" cy="1624752"/>
          </a:xfrm>
        </p:grpSpPr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3" name="Ovál 32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34" name="Ovál 33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35" name="Ovál 34"/>
          <p:cNvSpPr/>
          <p:nvPr/>
        </p:nvSpPr>
        <p:spPr>
          <a:xfrm>
            <a:off x="9187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Ovál 35"/>
          <p:cNvSpPr/>
          <p:nvPr/>
        </p:nvSpPr>
        <p:spPr>
          <a:xfrm>
            <a:off x="9187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7" name="Zaoblený obdĺžnik 36"/>
          <p:cNvSpPr/>
          <p:nvPr/>
        </p:nvSpPr>
        <p:spPr>
          <a:xfrm>
            <a:off x="1998860" y="4725144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Zaoblený obdĺžnik 37"/>
          <p:cNvSpPr/>
          <p:nvPr/>
        </p:nvSpPr>
        <p:spPr>
          <a:xfrm>
            <a:off x="1998860" y="53814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Zaoblený obdĺžnik 38"/>
          <p:cNvSpPr/>
          <p:nvPr/>
        </p:nvSpPr>
        <p:spPr>
          <a:xfrm>
            <a:off x="702716" y="3573016"/>
            <a:ext cx="216024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47 + 5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3419872" y="4671008"/>
            <a:ext cx="1292278" cy="1422288"/>
            <a:chOff x="687434" y="3362350"/>
            <a:chExt cx="1580310" cy="1624752"/>
          </a:xfrm>
        </p:grpSpPr>
        <p:pic>
          <p:nvPicPr>
            <p:cNvPr id="4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Ovál 46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8" name="Ovál 47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49" name="Ovál 48"/>
          <p:cNvSpPr/>
          <p:nvPr/>
        </p:nvSpPr>
        <p:spPr>
          <a:xfrm>
            <a:off x="3848054" y="483988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vál 49"/>
          <p:cNvSpPr/>
          <p:nvPr/>
        </p:nvSpPr>
        <p:spPr>
          <a:xfrm>
            <a:off x="3848054" y="542282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1" name="Zaoblený obdĺžnik 50"/>
          <p:cNvSpPr/>
          <p:nvPr/>
        </p:nvSpPr>
        <p:spPr>
          <a:xfrm>
            <a:off x="4928174" y="47430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aoblený obdĺžnik 51"/>
          <p:cNvSpPr/>
          <p:nvPr/>
        </p:nvSpPr>
        <p:spPr>
          <a:xfrm>
            <a:off x="4928174" y="539928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Zaoblený obdĺžnik 52"/>
          <p:cNvSpPr/>
          <p:nvPr/>
        </p:nvSpPr>
        <p:spPr>
          <a:xfrm>
            <a:off x="3632030" y="3590888"/>
            <a:ext cx="216000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53 + 8</a:t>
            </a:r>
            <a:endParaRPr lang="sk-SK" sz="36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Skupina 53"/>
          <p:cNvGrpSpPr/>
          <p:nvPr/>
        </p:nvGrpSpPr>
        <p:grpSpPr>
          <a:xfrm>
            <a:off x="6304058" y="4653136"/>
            <a:ext cx="1292278" cy="1422288"/>
            <a:chOff x="687434" y="3362350"/>
            <a:chExt cx="1580310" cy="1624752"/>
          </a:xfrm>
        </p:grpSpPr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Ovál 55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57" name="Ovál 56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58" name="Ovál 57"/>
          <p:cNvSpPr/>
          <p:nvPr/>
        </p:nvSpPr>
        <p:spPr>
          <a:xfrm>
            <a:off x="67322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9" name="Ovál 58"/>
          <p:cNvSpPr/>
          <p:nvPr/>
        </p:nvSpPr>
        <p:spPr>
          <a:xfrm>
            <a:off x="67322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0" name="Zaoblený obdĺžnik 59"/>
          <p:cNvSpPr/>
          <p:nvPr/>
        </p:nvSpPr>
        <p:spPr>
          <a:xfrm>
            <a:off x="7812360" y="537276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96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Zaoblený obdĺžnik 60"/>
          <p:cNvSpPr/>
          <p:nvPr/>
        </p:nvSpPr>
        <p:spPr>
          <a:xfrm>
            <a:off x="7812360" y="472469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Zaoblený obdĺžnik 61"/>
          <p:cNvSpPr/>
          <p:nvPr/>
        </p:nvSpPr>
        <p:spPr>
          <a:xfrm>
            <a:off x="6516216" y="3573016"/>
            <a:ext cx="2196000" cy="79208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89 + 3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ám 6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966"/>
            </a:avLst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152400" prst="convex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63" name="Tlačidlo akcie: Dopredu alebo Ďalej 62">
            <a:hlinkClick r:id="" action="ppaction://hlinkshowjump?jump=nextslide" highlightClick="1"/>
          </p:cNvPr>
          <p:cNvSpPr/>
          <p:nvPr/>
        </p:nvSpPr>
        <p:spPr>
          <a:xfrm>
            <a:off x="7956376" y="6381328"/>
            <a:ext cx="590437" cy="360040"/>
          </a:xfrm>
          <a:prstGeom prst="actionButtonForwardNext">
            <a:avLst/>
          </a:prstGeom>
          <a:solidFill>
            <a:srgbClr val="A3C4FF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7254274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2" grpId="0" animBg="1"/>
      <p:bldP spid="11" grpId="0" animBg="1"/>
      <p:bldP spid="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/>
          <p:nvPr/>
        </p:nvGrpSpPr>
        <p:grpSpPr>
          <a:xfrm>
            <a:off x="539552" y="1628800"/>
            <a:ext cx="1292278" cy="1422288"/>
            <a:chOff x="687434" y="3362350"/>
            <a:chExt cx="1580310" cy="16247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Ovál 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9" name="Ovál 8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8" name="Ovál 7"/>
          <p:cNvSpPr/>
          <p:nvPr/>
        </p:nvSpPr>
        <p:spPr>
          <a:xfrm>
            <a:off x="96773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/>
          <p:cNvSpPr/>
          <p:nvPr/>
        </p:nvSpPr>
        <p:spPr>
          <a:xfrm>
            <a:off x="96773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Zaoblený obdĺžnik 1"/>
          <p:cNvSpPr/>
          <p:nvPr/>
        </p:nvSpPr>
        <p:spPr>
          <a:xfrm>
            <a:off x="2047854" y="2370935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Zaoblený obdĺžnik 10"/>
          <p:cNvSpPr/>
          <p:nvPr/>
        </p:nvSpPr>
        <p:spPr>
          <a:xfrm>
            <a:off x="204785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aoblený obdĺžnik 3"/>
          <p:cNvSpPr/>
          <p:nvPr/>
        </p:nvSpPr>
        <p:spPr>
          <a:xfrm>
            <a:off x="751710" y="548680"/>
            <a:ext cx="2160240" cy="792088"/>
          </a:xfrm>
          <a:prstGeom prst="roundRect">
            <a:avLst/>
          </a:prstGeom>
          <a:gradFill>
            <a:gsLst>
              <a:gs pos="0">
                <a:srgbClr val="A3C4FF"/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58 + 5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Skupina 12"/>
          <p:cNvGrpSpPr/>
          <p:nvPr/>
        </p:nvGrpSpPr>
        <p:grpSpPr>
          <a:xfrm>
            <a:off x="3419872" y="1628800"/>
            <a:ext cx="1292278" cy="1422288"/>
            <a:chOff x="687434" y="3362350"/>
            <a:chExt cx="1580310" cy="16247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Ovál 1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6" name="Ovál 15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17" name="Ovál 16"/>
          <p:cNvSpPr/>
          <p:nvPr/>
        </p:nvSpPr>
        <p:spPr>
          <a:xfrm>
            <a:off x="384805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vál 17"/>
          <p:cNvSpPr/>
          <p:nvPr/>
        </p:nvSpPr>
        <p:spPr>
          <a:xfrm>
            <a:off x="384805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Zaoblený obdĺžnik 18"/>
          <p:cNvSpPr/>
          <p:nvPr/>
        </p:nvSpPr>
        <p:spPr>
          <a:xfrm>
            <a:off x="492817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Zaoblený obdĺžnik 19"/>
          <p:cNvSpPr/>
          <p:nvPr/>
        </p:nvSpPr>
        <p:spPr>
          <a:xfrm>
            <a:off x="492817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Zaoblený obdĺžnik 20"/>
          <p:cNvSpPr/>
          <p:nvPr/>
        </p:nvSpPr>
        <p:spPr>
          <a:xfrm>
            <a:off x="3632030" y="548680"/>
            <a:ext cx="216024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28 + 9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Skupina 21"/>
          <p:cNvGrpSpPr/>
          <p:nvPr/>
        </p:nvGrpSpPr>
        <p:grpSpPr>
          <a:xfrm>
            <a:off x="6304058" y="1637448"/>
            <a:ext cx="1292278" cy="1422288"/>
            <a:chOff x="687434" y="3362350"/>
            <a:chExt cx="1580310" cy="16247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" name="Ovál 23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25" name="Ovál 24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26" name="Ovál 25"/>
          <p:cNvSpPr/>
          <p:nvPr/>
        </p:nvSpPr>
        <p:spPr>
          <a:xfrm>
            <a:off x="6732240" y="180632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vál 26"/>
          <p:cNvSpPr/>
          <p:nvPr/>
        </p:nvSpPr>
        <p:spPr>
          <a:xfrm>
            <a:off x="6732240" y="238926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Zaoblený obdĺžnik 27"/>
          <p:cNvSpPr/>
          <p:nvPr/>
        </p:nvSpPr>
        <p:spPr>
          <a:xfrm>
            <a:off x="7812360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Zaoblený obdĺžnik 28"/>
          <p:cNvSpPr/>
          <p:nvPr/>
        </p:nvSpPr>
        <p:spPr>
          <a:xfrm>
            <a:off x="7812360" y="17090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aoblený obdĺžnik 29"/>
          <p:cNvSpPr/>
          <p:nvPr/>
        </p:nvSpPr>
        <p:spPr>
          <a:xfrm>
            <a:off x="6516216" y="557328"/>
            <a:ext cx="216024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46 + 8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Skupina 30"/>
          <p:cNvGrpSpPr/>
          <p:nvPr/>
        </p:nvGrpSpPr>
        <p:grpSpPr>
          <a:xfrm>
            <a:off x="490558" y="4653136"/>
            <a:ext cx="1292278" cy="1422288"/>
            <a:chOff x="687434" y="3362350"/>
            <a:chExt cx="1580310" cy="1624752"/>
          </a:xfrm>
        </p:grpSpPr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3" name="Ovál 32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34" name="Ovál 33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35" name="Ovál 34"/>
          <p:cNvSpPr/>
          <p:nvPr/>
        </p:nvSpPr>
        <p:spPr>
          <a:xfrm>
            <a:off x="9187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Ovál 35"/>
          <p:cNvSpPr/>
          <p:nvPr/>
        </p:nvSpPr>
        <p:spPr>
          <a:xfrm>
            <a:off x="9187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7" name="Zaoblený obdĺžnik 36"/>
          <p:cNvSpPr/>
          <p:nvPr/>
        </p:nvSpPr>
        <p:spPr>
          <a:xfrm>
            <a:off x="1998860" y="4725144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Zaoblený obdĺžnik 37"/>
          <p:cNvSpPr/>
          <p:nvPr/>
        </p:nvSpPr>
        <p:spPr>
          <a:xfrm>
            <a:off x="1998860" y="53814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Zaoblený obdĺžnik 38"/>
          <p:cNvSpPr/>
          <p:nvPr/>
        </p:nvSpPr>
        <p:spPr>
          <a:xfrm>
            <a:off x="702716" y="3573016"/>
            <a:ext cx="2160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87 + 4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3419872" y="4671008"/>
            <a:ext cx="1292278" cy="1422288"/>
            <a:chOff x="687434" y="3362350"/>
            <a:chExt cx="1580310" cy="1624752"/>
          </a:xfrm>
        </p:grpSpPr>
        <p:pic>
          <p:nvPicPr>
            <p:cNvPr id="4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Ovál 46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8" name="Ovál 47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49" name="Ovál 48"/>
          <p:cNvSpPr/>
          <p:nvPr/>
        </p:nvSpPr>
        <p:spPr>
          <a:xfrm>
            <a:off x="3848054" y="483988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vál 49"/>
          <p:cNvSpPr/>
          <p:nvPr/>
        </p:nvSpPr>
        <p:spPr>
          <a:xfrm>
            <a:off x="3848054" y="542282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1" name="Zaoblený obdĺžnik 50"/>
          <p:cNvSpPr/>
          <p:nvPr/>
        </p:nvSpPr>
        <p:spPr>
          <a:xfrm>
            <a:off x="4928174" y="47430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aoblený obdĺžnik 51"/>
          <p:cNvSpPr/>
          <p:nvPr/>
        </p:nvSpPr>
        <p:spPr>
          <a:xfrm>
            <a:off x="4928174" y="539928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Zaoblený obdĺžnik 52"/>
          <p:cNvSpPr/>
          <p:nvPr/>
        </p:nvSpPr>
        <p:spPr>
          <a:xfrm>
            <a:off x="3632030" y="3590888"/>
            <a:ext cx="2160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34 + 8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Skupina 53"/>
          <p:cNvGrpSpPr/>
          <p:nvPr/>
        </p:nvGrpSpPr>
        <p:grpSpPr>
          <a:xfrm>
            <a:off x="6304058" y="4653136"/>
            <a:ext cx="1292278" cy="1422288"/>
            <a:chOff x="687434" y="3362350"/>
            <a:chExt cx="1580310" cy="1624752"/>
          </a:xfrm>
        </p:grpSpPr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Ovál 55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57" name="Ovál 56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58" name="Ovál 57"/>
          <p:cNvSpPr/>
          <p:nvPr/>
        </p:nvSpPr>
        <p:spPr>
          <a:xfrm>
            <a:off x="67322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9" name="Ovál 58"/>
          <p:cNvSpPr/>
          <p:nvPr/>
        </p:nvSpPr>
        <p:spPr>
          <a:xfrm>
            <a:off x="67322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0" name="Zaoblený obdĺžnik 59"/>
          <p:cNvSpPr/>
          <p:nvPr/>
        </p:nvSpPr>
        <p:spPr>
          <a:xfrm>
            <a:off x="7812360" y="4725144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Zaoblený obdĺžnik 60"/>
          <p:cNvSpPr/>
          <p:nvPr/>
        </p:nvSpPr>
        <p:spPr>
          <a:xfrm>
            <a:off x="7812360" y="53814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Zaoblený obdĺžnik 61"/>
          <p:cNvSpPr/>
          <p:nvPr/>
        </p:nvSpPr>
        <p:spPr>
          <a:xfrm>
            <a:off x="6516216" y="3573016"/>
            <a:ext cx="216024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73 + 8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ám 6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966"/>
            </a:avLst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152400" prst="convex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63" name="Tlačidlo akcie: Dopredu alebo Ďalej 62">
            <a:hlinkClick r:id="" action="ppaction://hlinkshowjump?jump=nextslide" highlightClick="1"/>
          </p:cNvPr>
          <p:cNvSpPr/>
          <p:nvPr/>
        </p:nvSpPr>
        <p:spPr>
          <a:xfrm>
            <a:off x="7956376" y="6381328"/>
            <a:ext cx="590437" cy="360040"/>
          </a:xfrm>
          <a:prstGeom prst="actionButtonForwardNext">
            <a:avLst/>
          </a:prstGeom>
          <a:solidFill>
            <a:srgbClr val="A3C4FF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6094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500"/>
                            </p:stCondLst>
                            <p:childTnLst>
                              <p:par>
                                <p:cTn id="1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2" grpId="0" animBg="1"/>
      <p:bldP spid="11" grpId="0" animBg="1"/>
      <p:bldP spid="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/>
          <p:nvPr/>
        </p:nvGrpSpPr>
        <p:grpSpPr>
          <a:xfrm>
            <a:off x="539552" y="1628800"/>
            <a:ext cx="1292278" cy="1422288"/>
            <a:chOff x="687434" y="3362350"/>
            <a:chExt cx="1580310" cy="16247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Ovál 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9" name="Ovál 8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8" name="Ovál 7"/>
          <p:cNvSpPr/>
          <p:nvPr/>
        </p:nvSpPr>
        <p:spPr>
          <a:xfrm>
            <a:off x="96773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/>
          <p:cNvSpPr/>
          <p:nvPr/>
        </p:nvSpPr>
        <p:spPr>
          <a:xfrm>
            <a:off x="96773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Zaoblený obdĺžnik 1"/>
          <p:cNvSpPr/>
          <p:nvPr/>
        </p:nvSpPr>
        <p:spPr>
          <a:xfrm>
            <a:off x="2047854" y="2370935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Zaoblený obdĺžnik 10"/>
          <p:cNvSpPr/>
          <p:nvPr/>
        </p:nvSpPr>
        <p:spPr>
          <a:xfrm>
            <a:off x="204785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aoblený obdĺžnik 3"/>
          <p:cNvSpPr/>
          <p:nvPr/>
        </p:nvSpPr>
        <p:spPr>
          <a:xfrm>
            <a:off x="751710" y="548680"/>
            <a:ext cx="216024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79 + 5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Skupina 12"/>
          <p:cNvGrpSpPr/>
          <p:nvPr/>
        </p:nvGrpSpPr>
        <p:grpSpPr>
          <a:xfrm>
            <a:off x="3419872" y="1628800"/>
            <a:ext cx="1292278" cy="1422288"/>
            <a:chOff x="687434" y="3362350"/>
            <a:chExt cx="1580310" cy="16247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Ovál 1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6" name="Ovál 15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17" name="Ovál 16"/>
          <p:cNvSpPr/>
          <p:nvPr/>
        </p:nvSpPr>
        <p:spPr>
          <a:xfrm>
            <a:off x="384805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vál 17"/>
          <p:cNvSpPr/>
          <p:nvPr/>
        </p:nvSpPr>
        <p:spPr>
          <a:xfrm>
            <a:off x="384805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Zaoblený obdĺžnik 18"/>
          <p:cNvSpPr/>
          <p:nvPr/>
        </p:nvSpPr>
        <p:spPr>
          <a:xfrm>
            <a:off x="492817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Zaoblený obdĺžnik 19"/>
          <p:cNvSpPr/>
          <p:nvPr/>
        </p:nvSpPr>
        <p:spPr>
          <a:xfrm>
            <a:off x="492817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Zaoblený obdĺžnik 20"/>
          <p:cNvSpPr/>
          <p:nvPr/>
        </p:nvSpPr>
        <p:spPr>
          <a:xfrm>
            <a:off x="3632030" y="548680"/>
            <a:ext cx="216024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24 + 7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Skupina 21"/>
          <p:cNvGrpSpPr/>
          <p:nvPr/>
        </p:nvGrpSpPr>
        <p:grpSpPr>
          <a:xfrm>
            <a:off x="6304058" y="1637448"/>
            <a:ext cx="1292278" cy="1422288"/>
            <a:chOff x="687434" y="3362350"/>
            <a:chExt cx="1580310" cy="16247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" name="Ovál 23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25" name="Ovál 24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26" name="Ovál 25"/>
          <p:cNvSpPr/>
          <p:nvPr/>
        </p:nvSpPr>
        <p:spPr>
          <a:xfrm>
            <a:off x="6732240" y="180632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vál 26"/>
          <p:cNvSpPr/>
          <p:nvPr/>
        </p:nvSpPr>
        <p:spPr>
          <a:xfrm>
            <a:off x="6732240" y="238926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Zaoblený obdĺžnik 27"/>
          <p:cNvSpPr/>
          <p:nvPr/>
        </p:nvSpPr>
        <p:spPr>
          <a:xfrm>
            <a:off x="7812360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67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Zaoblený obdĺžnik 28"/>
          <p:cNvSpPr/>
          <p:nvPr/>
        </p:nvSpPr>
        <p:spPr>
          <a:xfrm>
            <a:off x="7812360" y="17090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aoblený obdĺžnik 29"/>
          <p:cNvSpPr/>
          <p:nvPr/>
        </p:nvSpPr>
        <p:spPr>
          <a:xfrm>
            <a:off x="6516216" y="557328"/>
            <a:ext cx="216024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57 + 7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Skupina 30"/>
          <p:cNvGrpSpPr/>
          <p:nvPr/>
        </p:nvGrpSpPr>
        <p:grpSpPr>
          <a:xfrm>
            <a:off x="490558" y="4653136"/>
            <a:ext cx="1292278" cy="1422288"/>
            <a:chOff x="687434" y="3362350"/>
            <a:chExt cx="1580310" cy="1624752"/>
          </a:xfrm>
        </p:grpSpPr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3" name="Ovál 32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34" name="Ovál 33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35" name="Ovál 34"/>
          <p:cNvSpPr/>
          <p:nvPr/>
        </p:nvSpPr>
        <p:spPr>
          <a:xfrm>
            <a:off x="9187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Ovál 35"/>
          <p:cNvSpPr/>
          <p:nvPr/>
        </p:nvSpPr>
        <p:spPr>
          <a:xfrm>
            <a:off x="9187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7" name="Zaoblený obdĺžnik 36"/>
          <p:cNvSpPr/>
          <p:nvPr/>
        </p:nvSpPr>
        <p:spPr>
          <a:xfrm>
            <a:off x="1998860" y="4725144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Zaoblený obdĺžnik 37"/>
          <p:cNvSpPr/>
          <p:nvPr/>
        </p:nvSpPr>
        <p:spPr>
          <a:xfrm>
            <a:off x="1998860" y="53814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84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Zaoblený obdĺžnik 38"/>
          <p:cNvSpPr/>
          <p:nvPr/>
        </p:nvSpPr>
        <p:spPr>
          <a:xfrm>
            <a:off x="702716" y="3573016"/>
            <a:ext cx="2160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78 + 6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3419872" y="4671008"/>
            <a:ext cx="1292278" cy="1422288"/>
            <a:chOff x="687434" y="3362350"/>
            <a:chExt cx="1580310" cy="1624752"/>
          </a:xfrm>
        </p:grpSpPr>
        <p:pic>
          <p:nvPicPr>
            <p:cNvPr id="4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Ovál 46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8" name="Ovál 47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49" name="Ovál 48"/>
          <p:cNvSpPr/>
          <p:nvPr/>
        </p:nvSpPr>
        <p:spPr>
          <a:xfrm>
            <a:off x="3848054" y="483988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vál 49"/>
          <p:cNvSpPr/>
          <p:nvPr/>
        </p:nvSpPr>
        <p:spPr>
          <a:xfrm>
            <a:off x="3848054" y="542282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1" name="Zaoblený obdĺžnik 50"/>
          <p:cNvSpPr/>
          <p:nvPr/>
        </p:nvSpPr>
        <p:spPr>
          <a:xfrm>
            <a:off x="4928174" y="47430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aoblený obdĺžnik 51"/>
          <p:cNvSpPr/>
          <p:nvPr/>
        </p:nvSpPr>
        <p:spPr>
          <a:xfrm>
            <a:off x="4928174" y="539928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Zaoblený obdĺžnik 52"/>
          <p:cNvSpPr/>
          <p:nvPr/>
        </p:nvSpPr>
        <p:spPr>
          <a:xfrm>
            <a:off x="3632030" y="3590888"/>
            <a:ext cx="2160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46 + 5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Skupina 53"/>
          <p:cNvGrpSpPr/>
          <p:nvPr/>
        </p:nvGrpSpPr>
        <p:grpSpPr>
          <a:xfrm>
            <a:off x="6304058" y="4653136"/>
            <a:ext cx="1292278" cy="1422288"/>
            <a:chOff x="687434" y="3362350"/>
            <a:chExt cx="1580310" cy="1624752"/>
          </a:xfrm>
        </p:grpSpPr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Ovál 55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57" name="Ovál 56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58" name="Ovál 57"/>
          <p:cNvSpPr/>
          <p:nvPr/>
        </p:nvSpPr>
        <p:spPr>
          <a:xfrm>
            <a:off x="67322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9" name="Ovál 58"/>
          <p:cNvSpPr/>
          <p:nvPr/>
        </p:nvSpPr>
        <p:spPr>
          <a:xfrm>
            <a:off x="67322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0" name="Zaoblený obdĺžnik 59"/>
          <p:cNvSpPr/>
          <p:nvPr/>
        </p:nvSpPr>
        <p:spPr>
          <a:xfrm>
            <a:off x="7812360" y="4725144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97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Zaoblený obdĺžnik 60"/>
          <p:cNvSpPr/>
          <p:nvPr/>
        </p:nvSpPr>
        <p:spPr>
          <a:xfrm>
            <a:off x="7812360" y="53814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Zaoblený obdĺžnik 61"/>
          <p:cNvSpPr/>
          <p:nvPr/>
        </p:nvSpPr>
        <p:spPr>
          <a:xfrm>
            <a:off x="6516216" y="3573016"/>
            <a:ext cx="216024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79 + 9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ám 6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966"/>
            </a:avLst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152400" prst="convex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63" name="Tlačidlo akcie: Dopredu alebo Ďalej 62">
            <a:hlinkClick r:id="" action="ppaction://hlinkshowjump?jump=nextslide" highlightClick="1"/>
          </p:cNvPr>
          <p:cNvSpPr/>
          <p:nvPr/>
        </p:nvSpPr>
        <p:spPr>
          <a:xfrm>
            <a:off x="7956376" y="6381328"/>
            <a:ext cx="590437" cy="360040"/>
          </a:xfrm>
          <a:prstGeom prst="actionButtonForwardNext">
            <a:avLst/>
          </a:prstGeom>
          <a:solidFill>
            <a:srgbClr val="A3C4FF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0972676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500"/>
                            </p:stCondLst>
                            <p:childTnLst>
                              <p:par>
                                <p:cTn id="1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2" grpId="0" animBg="1"/>
      <p:bldP spid="11" grpId="0" animBg="1"/>
      <p:bldP spid="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/>
          <p:cNvGrpSpPr/>
          <p:nvPr/>
        </p:nvGrpSpPr>
        <p:grpSpPr>
          <a:xfrm>
            <a:off x="539552" y="1628800"/>
            <a:ext cx="1292278" cy="1422288"/>
            <a:chOff x="687434" y="3362350"/>
            <a:chExt cx="1580310" cy="16247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Ovál 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9" name="Ovál 8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8" name="Ovál 7"/>
          <p:cNvSpPr/>
          <p:nvPr/>
        </p:nvSpPr>
        <p:spPr>
          <a:xfrm>
            <a:off x="96773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/>
          <p:cNvSpPr/>
          <p:nvPr/>
        </p:nvSpPr>
        <p:spPr>
          <a:xfrm>
            <a:off x="96773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Zaoblený obdĺžnik 1"/>
          <p:cNvSpPr/>
          <p:nvPr/>
        </p:nvSpPr>
        <p:spPr>
          <a:xfrm>
            <a:off x="204785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sk-SK" sz="3600" b="1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Zaoblený obdĺžnik 10"/>
          <p:cNvSpPr/>
          <p:nvPr/>
        </p:nvSpPr>
        <p:spPr>
          <a:xfrm>
            <a:off x="204785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aoblený obdĺžnik 3"/>
          <p:cNvSpPr/>
          <p:nvPr/>
        </p:nvSpPr>
        <p:spPr>
          <a:xfrm>
            <a:off x="516538" y="548680"/>
            <a:ext cx="2376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62 + 4 + 7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Skupina 12"/>
          <p:cNvGrpSpPr/>
          <p:nvPr/>
        </p:nvGrpSpPr>
        <p:grpSpPr>
          <a:xfrm>
            <a:off x="3419872" y="1628800"/>
            <a:ext cx="1292278" cy="1422288"/>
            <a:chOff x="687434" y="3362350"/>
            <a:chExt cx="1580310" cy="16247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Ovál 14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6" name="Ovál 15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17" name="Ovál 16"/>
          <p:cNvSpPr/>
          <p:nvPr/>
        </p:nvSpPr>
        <p:spPr>
          <a:xfrm>
            <a:off x="3848054" y="1797679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Ovál 17"/>
          <p:cNvSpPr/>
          <p:nvPr/>
        </p:nvSpPr>
        <p:spPr>
          <a:xfrm>
            <a:off x="3848054" y="2380612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Zaoblený obdĺžnik 18"/>
          <p:cNvSpPr/>
          <p:nvPr/>
        </p:nvSpPr>
        <p:spPr>
          <a:xfrm>
            <a:off x="4928174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Zaoblený obdĺžnik 19"/>
          <p:cNvSpPr/>
          <p:nvPr/>
        </p:nvSpPr>
        <p:spPr>
          <a:xfrm>
            <a:off x="4928174" y="17008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58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Zaoblený obdĺžnik 20"/>
          <p:cNvSpPr/>
          <p:nvPr/>
        </p:nvSpPr>
        <p:spPr>
          <a:xfrm>
            <a:off x="3396858" y="548680"/>
            <a:ext cx="2376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48 + 8 + 2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Skupina 21"/>
          <p:cNvGrpSpPr/>
          <p:nvPr/>
        </p:nvGrpSpPr>
        <p:grpSpPr>
          <a:xfrm>
            <a:off x="6304058" y="1637448"/>
            <a:ext cx="1292278" cy="1422288"/>
            <a:chOff x="687434" y="3362350"/>
            <a:chExt cx="1580310" cy="16247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" name="Ovál 23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25" name="Ovál 24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26" name="Ovál 25"/>
          <p:cNvSpPr/>
          <p:nvPr/>
        </p:nvSpPr>
        <p:spPr>
          <a:xfrm>
            <a:off x="6732240" y="180632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vál 26"/>
          <p:cNvSpPr/>
          <p:nvPr/>
        </p:nvSpPr>
        <p:spPr>
          <a:xfrm>
            <a:off x="6732240" y="238926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8" name="Zaoblený obdĺžnik 27"/>
          <p:cNvSpPr/>
          <p:nvPr/>
        </p:nvSpPr>
        <p:spPr>
          <a:xfrm>
            <a:off x="7812360" y="2357080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Zaoblený obdĺžnik 28"/>
          <p:cNvSpPr/>
          <p:nvPr/>
        </p:nvSpPr>
        <p:spPr>
          <a:xfrm>
            <a:off x="7812360" y="170900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aoblený obdĺžnik 29"/>
          <p:cNvSpPr/>
          <p:nvPr/>
        </p:nvSpPr>
        <p:spPr>
          <a:xfrm>
            <a:off x="6281044" y="557328"/>
            <a:ext cx="2376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79 + 5 + 7 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Skupina 30"/>
          <p:cNvGrpSpPr/>
          <p:nvPr/>
        </p:nvGrpSpPr>
        <p:grpSpPr>
          <a:xfrm>
            <a:off x="490558" y="4653136"/>
            <a:ext cx="1292278" cy="1422288"/>
            <a:chOff x="687434" y="3362350"/>
            <a:chExt cx="1580310" cy="1624752"/>
          </a:xfrm>
        </p:grpSpPr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3" name="Ovál 32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34" name="Ovál 33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35" name="Ovál 34"/>
          <p:cNvSpPr/>
          <p:nvPr/>
        </p:nvSpPr>
        <p:spPr>
          <a:xfrm>
            <a:off x="9187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6" name="Ovál 35"/>
          <p:cNvSpPr/>
          <p:nvPr/>
        </p:nvSpPr>
        <p:spPr>
          <a:xfrm>
            <a:off x="9187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7" name="Zaoblený obdĺžnik 36"/>
          <p:cNvSpPr/>
          <p:nvPr/>
        </p:nvSpPr>
        <p:spPr>
          <a:xfrm>
            <a:off x="1998860" y="4725144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Zaoblený obdĺžnik 37"/>
          <p:cNvSpPr/>
          <p:nvPr/>
        </p:nvSpPr>
        <p:spPr>
          <a:xfrm>
            <a:off x="1998860" y="53814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71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Zaoblený obdĺžnik 38"/>
          <p:cNvSpPr/>
          <p:nvPr/>
        </p:nvSpPr>
        <p:spPr>
          <a:xfrm>
            <a:off x="467544" y="3573016"/>
            <a:ext cx="2376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58 + 4 + 9 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3419872" y="4671008"/>
            <a:ext cx="1292278" cy="1422288"/>
            <a:chOff x="687434" y="3362350"/>
            <a:chExt cx="1580310" cy="1624752"/>
          </a:xfrm>
        </p:grpSpPr>
        <p:pic>
          <p:nvPicPr>
            <p:cNvPr id="4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Ovál 46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8" name="Ovál 47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49" name="Ovál 48"/>
          <p:cNvSpPr/>
          <p:nvPr/>
        </p:nvSpPr>
        <p:spPr>
          <a:xfrm>
            <a:off x="3848054" y="4839887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0" name="Ovál 49"/>
          <p:cNvSpPr/>
          <p:nvPr/>
        </p:nvSpPr>
        <p:spPr>
          <a:xfrm>
            <a:off x="3848054" y="5422820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1" name="Zaoblený obdĺžnik 50"/>
          <p:cNvSpPr/>
          <p:nvPr/>
        </p:nvSpPr>
        <p:spPr>
          <a:xfrm>
            <a:off x="4928174" y="474301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aoblený obdĺžnik 51"/>
          <p:cNvSpPr/>
          <p:nvPr/>
        </p:nvSpPr>
        <p:spPr>
          <a:xfrm>
            <a:off x="4928174" y="539928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Zaoblený obdĺžnik 52"/>
          <p:cNvSpPr/>
          <p:nvPr/>
        </p:nvSpPr>
        <p:spPr>
          <a:xfrm>
            <a:off x="3396858" y="3590888"/>
            <a:ext cx="2376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27 + 8 + 7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Skupina 53"/>
          <p:cNvGrpSpPr/>
          <p:nvPr/>
        </p:nvGrpSpPr>
        <p:grpSpPr>
          <a:xfrm>
            <a:off x="6304058" y="4653136"/>
            <a:ext cx="1292278" cy="1422288"/>
            <a:chOff x="687434" y="3362350"/>
            <a:chExt cx="1580310" cy="1624752"/>
          </a:xfrm>
        </p:grpSpPr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E8E8F0"/>
                </a:clrFrom>
                <a:clrTo>
                  <a:srgbClr val="E8E8F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434" y="3362350"/>
              <a:ext cx="1580310" cy="16247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Ovál 55"/>
            <p:cNvSpPr/>
            <p:nvPr/>
          </p:nvSpPr>
          <p:spPr>
            <a:xfrm>
              <a:off x="1214796" y="3564816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57" name="Ovál 56"/>
            <p:cNvSpPr/>
            <p:nvPr/>
          </p:nvSpPr>
          <p:spPr>
            <a:xfrm>
              <a:off x="1223037" y="4239704"/>
              <a:ext cx="509104" cy="50610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  <p:sp>
        <p:nvSpPr>
          <p:cNvPr id="58" name="Ovál 57"/>
          <p:cNvSpPr/>
          <p:nvPr/>
        </p:nvSpPr>
        <p:spPr>
          <a:xfrm>
            <a:off x="6732240" y="4822015"/>
            <a:ext cx="426859" cy="456952"/>
          </a:xfrm>
          <a:prstGeom prst="ellipse">
            <a:avLst/>
          </a:prstGeom>
          <a:solidFill>
            <a:srgbClr val="DA0000"/>
          </a:solidFill>
          <a:ln>
            <a:solidFill>
              <a:srgbClr val="DA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9" name="Ovál 58"/>
          <p:cNvSpPr/>
          <p:nvPr/>
        </p:nvSpPr>
        <p:spPr>
          <a:xfrm>
            <a:off x="6732240" y="5404948"/>
            <a:ext cx="416313" cy="4430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0" name="Zaoblený obdĺžnik 59"/>
          <p:cNvSpPr/>
          <p:nvPr/>
        </p:nvSpPr>
        <p:spPr>
          <a:xfrm>
            <a:off x="7812360" y="5372768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Zaoblený obdĺžnik 60"/>
          <p:cNvSpPr/>
          <p:nvPr/>
        </p:nvSpPr>
        <p:spPr>
          <a:xfrm>
            <a:off x="7812360" y="4724696"/>
            <a:ext cx="720080" cy="567864"/>
          </a:xfrm>
          <a:prstGeom prst="roundRect">
            <a:avLst/>
          </a:prstGeom>
          <a:solidFill>
            <a:srgbClr val="FFDC6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3600" b="1" dirty="0" smtClean="0">
                <a:ln w="11430">
                  <a:solidFill>
                    <a:srgbClr val="071E33"/>
                  </a:solidFill>
                </a:ln>
                <a:solidFill>
                  <a:srgbClr val="071E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endParaRPr lang="sk-SK" sz="3600" b="1" dirty="0">
              <a:ln w="11430">
                <a:solidFill>
                  <a:srgbClr val="071E33"/>
                </a:solidFill>
              </a:ln>
              <a:solidFill>
                <a:srgbClr val="071E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Zaoblený obdĺžnik 61"/>
          <p:cNvSpPr/>
          <p:nvPr/>
        </p:nvSpPr>
        <p:spPr>
          <a:xfrm>
            <a:off x="6281044" y="3573016"/>
            <a:ext cx="2376000" cy="79208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k-SK" sz="4000" b="1" dirty="0" smtClean="0">
                <a:ln w="11430">
                  <a:solidFill>
                    <a:srgbClr val="DA0000"/>
                  </a:solidFill>
                </a:ln>
                <a:solidFill>
                  <a:srgbClr val="DA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34 + 4 + 5  </a:t>
            </a:r>
            <a:endParaRPr lang="sk-SK" sz="4000" b="1" dirty="0">
              <a:ln w="11430">
                <a:solidFill>
                  <a:srgbClr val="DA0000"/>
                </a:solidFill>
              </a:ln>
              <a:solidFill>
                <a:srgbClr val="DA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ám 6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966"/>
            </a:avLst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152400" prst="convex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63" name="Tlačidlo akcie: Dopredu alebo Ďalej 62">
            <a:hlinkClick r:id="" action="ppaction://hlinkshowjump?jump=nextslide" highlightClick="1"/>
          </p:cNvPr>
          <p:cNvSpPr/>
          <p:nvPr/>
        </p:nvSpPr>
        <p:spPr>
          <a:xfrm>
            <a:off x="7956376" y="6381328"/>
            <a:ext cx="590437" cy="360040"/>
          </a:xfrm>
          <a:prstGeom prst="actionButtonForwardNext">
            <a:avLst/>
          </a:prstGeom>
          <a:solidFill>
            <a:srgbClr val="A3C4FF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6487741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500"/>
                            </p:stCondLst>
                            <p:childTnLst>
                              <p:par>
                                <p:cTn id="1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2" grpId="0" animBg="1"/>
      <p:bldP spid="11" grpId="0" animBg="1"/>
      <p:bldP spid="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r>
              <a:rPr lang="sk-SK" dirty="0" smtClean="0"/>
              <a:t>Gratulujem k správnemu </a:t>
            </a:r>
            <a:r>
              <a:rPr lang="sk-SK" dirty="0" err="1" smtClean="0"/>
              <a:t>počítaniu</a:t>
            </a:r>
            <a:r>
              <a:rPr lang="sk-SK" dirty="0" err="1" smtClean="0">
                <a:sym typeface="Wingdings" pitchFamily="2" charset="2"/>
              </a:rPr>
              <a:t>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</p:txBody>
      </p:sp>
      <p:sp>
        <p:nvSpPr>
          <p:cNvPr id="6" name="Tlačidlo akcie: Domov 5">
            <a:hlinkClick r:id="" action="ppaction://hlinkshowjump?jump=firstslide" highlightClick="1"/>
          </p:cNvPr>
          <p:cNvSpPr/>
          <p:nvPr/>
        </p:nvSpPr>
        <p:spPr>
          <a:xfrm>
            <a:off x="7812360" y="6021288"/>
            <a:ext cx="432048" cy="504056"/>
          </a:xfrm>
          <a:prstGeom prst="actionButtonHome">
            <a:avLst/>
          </a:prstGeom>
          <a:solidFill>
            <a:srgbClr val="A3C4FF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713804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183</Words>
  <Application>Microsoft Office PowerPoint</Application>
  <PresentationFormat>Prezentácia na obrazovke (4:3)</PresentationFormat>
  <Paragraphs>95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Gratulujem k správnemu počítaniu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ZŠ s MŠ CI 32</dc:creator>
  <cp:lastModifiedBy>IVANA</cp:lastModifiedBy>
  <cp:revision>66</cp:revision>
  <dcterms:created xsi:type="dcterms:W3CDTF">2017-03-11T19:24:11Z</dcterms:created>
  <dcterms:modified xsi:type="dcterms:W3CDTF">2020-04-14T20:46:48Z</dcterms:modified>
</cp:coreProperties>
</file>